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724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076EC-14C6-45C5-AB35-29B8B766E9F1}" type="datetimeFigureOut">
              <a:rPr lang="tr-TR" smtClean="0"/>
              <a:t>21.12.2017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76818-B92A-48A3-8A15-DE1B4C1635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4500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076EC-14C6-45C5-AB35-29B8B766E9F1}" type="datetimeFigureOut">
              <a:rPr lang="tr-TR" smtClean="0"/>
              <a:t>21.12.2017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76818-B92A-48A3-8A15-DE1B4C1635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220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076EC-14C6-45C5-AB35-29B8B766E9F1}" type="datetimeFigureOut">
              <a:rPr lang="tr-TR" smtClean="0"/>
              <a:t>21.12.2017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76818-B92A-48A3-8A15-DE1B4C1635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471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076EC-14C6-45C5-AB35-29B8B766E9F1}" type="datetimeFigureOut">
              <a:rPr lang="tr-TR" smtClean="0"/>
              <a:t>21.12.2017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76818-B92A-48A3-8A15-DE1B4C1635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1351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076EC-14C6-45C5-AB35-29B8B766E9F1}" type="datetimeFigureOut">
              <a:rPr lang="tr-TR" smtClean="0"/>
              <a:t>21.12.2017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76818-B92A-48A3-8A15-DE1B4C1635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2731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076EC-14C6-45C5-AB35-29B8B766E9F1}" type="datetimeFigureOut">
              <a:rPr lang="tr-TR" smtClean="0"/>
              <a:t>21.12.2017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76818-B92A-48A3-8A15-DE1B4C1635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5474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076EC-14C6-45C5-AB35-29B8B766E9F1}" type="datetimeFigureOut">
              <a:rPr lang="tr-TR" smtClean="0"/>
              <a:t>21.12.2017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76818-B92A-48A3-8A15-DE1B4C1635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8120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076EC-14C6-45C5-AB35-29B8B766E9F1}" type="datetimeFigureOut">
              <a:rPr lang="tr-TR" smtClean="0"/>
              <a:t>21.12.2017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76818-B92A-48A3-8A15-DE1B4C1635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3104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076EC-14C6-45C5-AB35-29B8B766E9F1}" type="datetimeFigureOut">
              <a:rPr lang="tr-TR" smtClean="0"/>
              <a:t>21.12.2017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76818-B92A-48A3-8A15-DE1B4C1635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483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076EC-14C6-45C5-AB35-29B8B766E9F1}" type="datetimeFigureOut">
              <a:rPr lang="tr-TR" smtClean="0"/>
              <a:t>21.12.2017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76818-B92A-48A3-8A15-DE1B4C1635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830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076EC-14C6-45C5-AB35-29B8B766E9F1}" type="datetimeFigureOut">
              <a:rPr lang="tr-TR" smtClean="0"/>
              <a:t>21.12.2017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76818-B92A-48A3-8A15-DE1B4C1635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2661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3000"/>
            <a:lum/>
          </a:blip>
          <a:srcRect/>
          <a:stretch>
            <a:fillRect l="-17000" r="-17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076EC-14C6-45C5-AB35-29B8B766E9F1}" type="datetimeFigureOut">
              <a:rPr lang="tr-TR" smtClean="0"/>
              <a:t>21.12.2017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76818-B92A-48A3-8A15-DE1B4C1635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6326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jpg"/><Relationship Id="rId9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6000"/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043" y="6673610"/>
            <a:ext cx="792088" cy="792088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131826" y="7444992"/>
            <a:ext cx="6549082" cy="16466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b="1" dirty="0">
                <a:ln w="11430"/>
                <a:latin typeface="Times New Roman" panose="02020603050405020304" pitchFamily="18" charset="0"/>
                <a:cs typeface="Times New Roman" panose="02020603050405020304" pitchFamily="18" charset="0"/>
              </a:rPr>
              <a:t>PROBLEMLERİNİZ İÇİN</a:t>
            </a:r>
          </a:p>
          <a:p>
            <a:pPr algn="ctr"/>
            <a:endParaRPr lang="tr-TR" sz="400" b="1" dirty="0" smtClean="0">
              <a:ln w="1143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b="1" dirty="0" smtClean="0">
                <a:ln w="11430"/>
                <a:latin typeface="Times New Roman" panose="02020603050405020304" pitchFamily="18" charset="0"/>
                <a:cs typeface="Times New Roman" panose="02020603050405020304" pitchFamily="18" charset="0"/>
              </a:rPr>
              <a:t>ALO REHBERLİK HATTI</a:t>
            </a:r>
          </a:p>
          <a:p>
            <a:pPr algn="ctr"/>
            <a:r>
              <a:rPr lang="tr-TR" sz="1700" b="1" dirty="0" smtClean="0">
                <a:ln w="11430"/>
                <a:latin typeface="Times New Roman" panose="02020603050405020304" pitchFamily="18" charset="0"/>
                <a:cs typeface="Times New Roman" panose="02020603050405020304" pitchFamily="18" charset="0"/>
              </a:rPr>
              <a:t>(0354)</a:t>
            </a:r>
            <a:r>
              <a:rPr lang="tr-TR" sz="1700" b="1" dirty="0">
                <a:ln w="11430"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700" b="1" dirty="0" smtClean="0">
                <a:ln w="11430"/>
                <a:latin typeface="Times New Roman" panose="02020603050405020304" pitchFamily="18" charset="0"/>
                <a:cs typeface="Times New Roman" panose="02020603050405020304" pitchFamily="18" charset="0"/>
              </a:rPr>
              <a:t>772 3929</a:t>
            </a:r>
            <a:endParaRPr lang="tr-TR" b="1" dirty="0" smtClean="0">
              <a:ln w="1143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800" b="1" dirty="0" smtClean="0">
              <a:ln w="1143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b="1" dirty="0" smtClean="0">
                <a:ln w="11430"/>
                <a:latin typeface="Times New Roman" panose="02020603050405020304" pitchFamily="18" charset="0"/>
                <a:cs typeface="Times New Roman" panose="02020603050405020304" pitchFamily="18" charset="0"/>
              </a:rPr>
              <a:t>(09:00 – 16:00) </a:t>
            </a:r>
          </a:p>
          <a:p>
            <a:pPr algn="ctr"/>
            <a:r>
              <a:rPr lang="tr-TR" b="1" dirty="0" smtClean="0">
                <a:ln w="11430"/>
                <a:latin typeface="Times New Roman" panose="02020603050405020304" pitchFamily="18" charset="0"/>
                <a:cs typeface="Times New Roman" panose="02020603050405020304" pitchFamily="18" charset="0"/>
              </a:rPr>
              <a:t>BİZE ULAŞIN</a:t>
            </a:r>
            <a:endParaRPr lang="tr-TR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0" y="4822693"/>
            <a:ext cx="2930106" cy="2803023"/>
          </a:xfrm>
          <a:prstGeom prst="rect">
            <a:avLst/>
          </a:prstGeom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767" y="2503350"/>
            <a:ext cx="2736304" cy="2752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3739" y="4884144"/>
            <a:ext cx="2664261" cy="2680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Dikdörtgen 8"/>
          <p:cNvSpPr/>
          <p:nvPr/>
        </p:nvSpPr>
        <p:spPr>
          <a:xfrm rot="21255711">
            <a:off x="2276720" y="2955391"/>
            <a:ext cx="21403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smtClean="0"/>
              <a:t>ÖĞRETMENLER</a:t>
            </a:r>
            <a:endParaRPr lang="tr-TR" sz="2400" b="1" dirty="0"/>
          </a:p>
        </p:txBody>
      </p:sp>
      <p:sp>
        <p:nvSpPr>
          <p:cNvPr id="10" name="Dikdörtgen 9"/>
          <p:cNvSpPr/>
          <p:nvPr/>
        </p:nvSpPr>
        <p:spPr>
          <a:xfrm rot="21135577">
            <a:off x="2298484" y="3389034"/>
            <a:ext cx="225004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 smtClean="0"/>
              <a:t>ÇÖZEMEDİĞİNİZ ÖĞRENCİ SORUNLARINI BİZE AKTARIN, BİRLİKTE ÇÖZELİM..</a:t>
            </a:r>
            <a:endParaRPr lang="tr-TR" b="1" dirty="0"/>
          </a:p>
        </p:txBody>
      </p:sp>
      <p:sp>
        <p:nvSpPr>
          <p:cNvPr id="11" name="Dikdörtgen 10"/>
          <p:cNvSpPr/>
          <p:nvPr/>
        </p:nvSpPr>
        <p:spPr>
          <a:xfrm rot="21085725">
            <a:off x="574773" y="5183235"/>
            <a:ext cx="11833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smtClean="0"/>
              <a:t>VELİLER</a:t>
            </a:r>
            <a:endParaRPr lang="tr-TR" sz="2400" b="1" dirty="0"/>
          </a:p>
        </p:txBody>
      </p:sp>
      <p:sp>
        <p:nvSpPr>
          <p:cNvPr id="12" name="Dikdörtgen 11"/>
          <p:cNvSpPr/>
          <p:nvPr/>
        </p:nvSpPr>
        <p:spPr>
          <a:xfrm rot="21047010">
            <a:off x="315518" y="5549929"/>
            <a:ext cx="215734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 smtClean="0"/>
              <a:t>ÇOCUKLARINIZIN ÇÖZMEK İSTEYİPTE ÇÖZEMEDİĞİNİZ SORUNLARINI BİZİMLE PAYLAŞIN DESTEK ALIN</a:t>
            </a:r>
            <a:endParaRPr lang="tr-TR" b="1" dirty="0"/>
          </a:p>
        </p:txBody>
      </p:sp>
      <p:sp>
        <p:nvSpPr>
          <p:cNvPr id="13" name="Dikdörtgen 12"/>
          <p:cNvSpPr/>
          <p:nvPr/>
        </p:nvSpPr>
        <p:spPr>
          <a:xfrm rot="21149123">
            <a:off x="4374017" y="5363761"/>
            <a:ext cx="18133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smtClean="0"/>
              <a:t>ÖĞRENCİLER</a:t>
            </a:r>
            <a:endParaRPr lang="tr-TR" sz="2400" b="1" dirty="0"/>
          </a:p>
        </p:txBody>
      </p:sp>
      <p:sp>
        <p:nvSpPr>
          <p:cNvPr id="14" name="Dikdörtgen 13"/>
          <p:cNvSpPr/>
          <p:nvPr/>
        </p:nvSpPr>
        <p:spPr>
          <a:xfrm rot="21119340">
            <a:off x="4310269" y="5747445"/>
            <a:ext cx="243119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 smtClean="0"/>
              <a:t>KARŞILAŞTIĞINIZ PROBLEMLERİN ÇÖZÜMÜ İÇİN BİZİ ARAYIN </a:t>
            </a:r>
          </a:p>
          <a:p>
            <a:pPr algn="ctr"/>
            <a:r>
              <a:rPr lang="tr-TR" b="1" dirty="0" smtClean="0"/>
              <a:t>DESTEK ALIN</a:t>
            </a:r>
            <a:endParaRPr lang="tr-TR" b="1" dirty="0"/>
          </a:p>
        </p:txBody>
      </p:sp>
      <p:sp>
        <p:nvSpPr>
          <p:cNvPr id="16" name="Metin kutusu 15"/>
          <p:cNvSpPr txBox="1"/>
          <p:nvPr/>
        </p:nvSpPr>
        <p:spPr>
          <a:xfrm>
            <a:off x="1710615" y="1181464"/>
            <a:ext cx="39829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İL MİLLİ EĞİTİM MÜDÜRLÜĞÜNCE </a:t>
            </a:r>
          </a:p>
          <a:p>
            <a:pPr algn="ctr"/>
            <a:r>
              <a:rPr lang="tr-TR" b="1" dirty="0" smtClean="0"/>
              <a:t>SARIKAYA MÜMTAZ GÖZAN REHBERLİK ve ARAŞTIRMA MERKEZİ BÜNYESİNDE</a:t>
            </a:r>
          </a:p>
          <a:p>
            <a:pPr algn="ctr"/>
            <a:r>
              <a:rPr lang="tr-TR" b="1" dirty="0" smtClean="0"/>
              <a:t> </a:t>
            </a:r>
            <a:r>
              <a:rPr lang="tr-TR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‘’ ALO REHBERLİK HATTI ’’ </a:t>
            </a:r>
            <a:r>
              <a:rPr lang="tr-TR" b="1" dirty="0" smtClean="0"/>
              <a:t>KURULMUŞTUR.</a:t>
            </a:r>
            <a:endParaRPr lang="tr-TR" b="1" dirty="0"/>
          </a:p>
        </p:txBody>
      </p:sp>
      <p:pic>
        <p:nvPicPr>
          <p:cNvPr id="17" name="Resim 16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527" y="4993104"/>
            <a:ext cx="1153781" cy="1648259"/>
          </a:xfrm>
          <a:prstGeom prst="rect">
            <a:avLst/>
          </a:prstGeom>
        </p:spPr>
      </p:pic>
      <p:pic>
        <p:nvPicPr>
          <p:cNvPr id="18" name="Resim 17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655" y="2878165"/>
            <a:ext cx="1907754" cy="1563087"/>
          </a:xfrm>
          <a:prstGeom prst="rect">
            <a:avLst/>
          </a:prstGeom>
        </p:spPr>
      </p:pic>
      <p:pic>
        <p:nvPicPr>
          <p:cNvPr id="19" name="Resim 18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94477">
            <a:off x="168513" y="2887190"/>
            <a:ext cx="1918654" cy="1611670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676" y="196490"/>
            <a:ext cx="1382574" cy="1327689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4743273" y="3173547"/>
            <a:ext cx="146755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(0354) </a:t>
            </a:r>
            <a:r>
              <a:rPr lang="tr-TR" sz="13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772 3929</a:t>
            </a:r>
            <a:endParaRPr lang="tr-TR" sz="13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pic>
        <p:nvPicPr>
          <p:cNvPr id="15" name="Resim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26" y="84147"/>
            <a:ext cx="1585337" cy="1552373"/>
          </a:xfrm>
          <a:prstGeom prst="rect">
            <a:avLst/>
          </a:prstGeom>
        </p:spPr>
      </p:pic>
      <p:sp>
        <p:nvSpPr>
          <p:cNvPr id="20" name="Metin kutusu 19"/>
          <p:cNvSpPr txBox="1"/>
          <p:nvPr/>
        </p:nvSpPr>
        <p:spPr>
          <a:xfrm>
            <a:off x="1715338" y="84147"/>
            <a:ext cx="35361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TC</a:t>
            </a:r>
          </a:p>
          <a:p>
            <a:pPr algn="ctr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YOZGAT VALİLİĞİ</a:t>
            </a:r>
          </a:p>
          <a:p>
            <a:pPr algn="ctr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 Milli Eğitim Müdürlüğü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0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78</Words>
  <Application>Microsoft Office PowerPoint</Application>
  <PresentationFormat>Ekran Gösterisi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sadullah</dc:creator>
  <cp:lastModifiedBy>Harun</cp:lastModifiedBy>
  <cp:revision>16</cp:revision>
  <cp:lastPrinted>2017-11-06T14:55:04Z</cp:lastPrinted>
  <dcterms:created xsi:type="dcterms:W3CDTF">2017-11-06T13:27:13Z</dcterms:created>
  <dcterms:modified xsi:type="dcterms:W3CDTF">2017-12-21T12:08:22Z</dcterms:modified>
</cp:coreProperties>
</file>